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FC1C4B80-F761-4B17-A758-934D07EE7539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93BE4F7-A92A-4F47-A9FB-65E297F3F8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Sexually Transmitted Diseases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29, Lesson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6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STD’s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Epidemic – an outbreak of an infectious disease that affects a large population</a:t>
            </a:r>
          </a:p>
          <a:p>
            <a:r>
              <a:rPr lang="en-US" smtClean="0"/>
              <a:t>19 </a:t>
            </a:r>
            <a:r>
              <a:rPr lang="en-US" dirty="0" smtClean="0"/>
              <a:t>million new cases per year of STD’s </a:t>
            </a:r>
          </a:p>
          <a:p>
            <a:r>
              <a:rPr lang="en-US" dirty="0" smtClean="0"/>
              <a:t>Many go unreported due to social stigma/shame</a:t>
            </a:r>
          </a:p>
          <a:p>
            <a:r>
              <a:rPr lang="en-US" dirty="0" smtClean="0"/>
              <a:t>Called the silent epidemic due to social stigma, myths, and misconceptions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88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STD’s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Myth 1:  they are not a problem among teenagers</a:t>
            </a:r>
          </a:p>
          <a:p>
            <a:pPr lvl="1"/>
            <a:r>
              <a:rPr lang="en-US" dirty="0" smtClean="0"/>
              <a:t>2/3 of STD cases involve teenagers</a:t>
            </a:r>
            <a:endParaRPr lang="en-US" dirty="0"/>
          </a:p>
          <a:p>
            <a:pPr lvl="1"/>
            <a:r>
              <a:rPr lang="en-US" dirty="0" smtClean="0"/>
              <a:t>Reasons include:</a:t>
            </a:r>
          </a:p>
          <a:p>
            <a:pPr lvl="2"/>
            <a:r>
              <a:rPr lang="en-US" dirty="0" smtClean="0"/>
              <a:t>More than one sexual partner</a:t>
            </a:r>
          </a:p>
          <a:p>
            <a:pPr lvl="2"/>
            <a:r>
              <a:rPr lang="en-US" dirty="0" smtClean="0"/>
              <a:t>Engage in unprotected sex</a:t>
            </a:r>
          </a:p>
          <a:p>
            <a:pPr lvl="2"/>
            <a:r>
              <a:rPr lang="en-US" dirty="0" smtClean="0"/>
              <a:t>Select partners that are high risk – history of multiple partners or history of intravenous drug use</a:t>
            </a:r>
          </a:p>
          <a:p>
            <a:pPr lvl="1"/>
            <a:r>
              <a:rPr lang="en-US" dirty="0" smtClean="0"/>
              <a:t>Teens are less likely to seek medical attention</a:t>
            </a:r>
          </a:p>
          <a:p>
            <a:pPr lvl="2"/>
            <a:r>
              <a:rPr lang="en-US" dirty="0" smtClean="0"/>
              <a:t>Unaware of what to do</a:t>
            </a:r>
          </a:p>
          <a:p>
            <a:pPr lvl="2"/>
            <a:r>
              <a:rPr lang="en-US" dirty="0" smtClean="0"/>
              <a:t>Fear of parent response</a:t>
            </a:r>
          </a:p>
          <a:p>
            <a:pPr lvl="2"/>
            <a:r>
              <a:rPr lang="en-US" dirty="0" smtClean="0"/>
              <a:t>Refuse to believe they have been infected</a:t>
            </a:r>
          </a:p>
          <a:p>
            <a:pPr lvl="2"/>
            <a:r>
              <a:rPr lang="en-US" dirty="0" smtClean="0"/>
              <a:t>Ignore signs/symptoms</a:t>
            </a:r>
          </a:p>
          <a:p>
            <a:pPr marL="64008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9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STD’s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STD’s can change your life</a:t>
            </a:r>
          </a:p>
          <a:p>
            <a:pPr lvl="1"/>
            <a:r>
              <a:rPr lang="en-US" dirty="0" smtClean="0"/>
              <a:t>Some STD’s cause sterility</a:t>
            </a:r>
          </a:p>
          <a:p>
            <a:pPr lvl="1"/>
            <a:r>
              <a:rPr lang="en-US" dirty="0" smtClean="0"/>
              <a:t>Infants born to mothers with STD’s can be infected at birth</a:t>
            </a:r>
          </a:p>
          <a:p>
            <a:pPr lvl="1"/>
            <a:r>
              <a:rPr lang="en-US" dirty="0" smtClean="0"/>
              <a:t>Some STD’s are incurable</a:t>
            </a:r>
          </a:p>
          <a:p>
            <a:pPr lvl="1"/>
            <a:r>
              <a:rPr lang="en-US" dirty="0" smtClean="0"/>
              <a:t>STD’s cause greater risk of cancer</a:t>
            </a:r>
          </a:p>
          <a:p>
            <a:pPr lvl="1"/>
            <a:r>
              <a:rPr lang="en-US" dirty="0" smtClean="0"/>
              <a:t>Some STD’s are fatal</a:t>
            </a:r>
            <a:endParaRPr lang="en-US" dirty="0"/>
          </a:p>
          <a:p>
            <a:r>
              <a:rPr lang="en-US" dirty="0" smtClean="0"/>
              <a:t>Being informed about risks can help you avoid poor decisions</a:t>
            </a:r>
          </a:p>
          <a:p>
            <a:r>
              <a:rPr lang="en-US" dirty="0" smtClean="0"/>
              <a:t>The primary means of transmission of STD’s is sexual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1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Preventing STD’s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number 1 way to avoid STD’s is to practice ABSTINENCE</a:t>
            </a:r>
          </a:p>
          <a:p>
            <a:pPr lvl="1"/>
            <a:r>
              <a:rPr lang="en-US" dirty="0" smtClean="0"/>
              <a:t>Avoiding sexual contact</a:t>
            </a:r>
            <a:endParaRPr lang="en-US" dirty="0"/>
          </a:p>
          <a:p>
            <a:r>
              <a:rPr lang="en-US" dirty="0" smtClean="0"/>
              <a:t>Having sex during teen years can lead to:</a:t>
            </a:r>
          </a:p>
          <a:p>
            <a:pPr lvl="1"/>
            <a:r>
              <a:rPr lang="en-US" dirty="0" smtClean="0"/>
              <a:t>Unplanned or unintentional pregnancy</a:t>
            </a:r>
          </a:p>
          <a:p>
            <a:pPr lvl="1"/>
            <a:r>
              <a:rPr lang="en-US" dirty="0" smtClean="0"/>
              <a:t>Responsibility of becoming a parent</a:t>
            </a:r>
          </a:p>
          <a:p>
            <a:pPr lvl="1"/>
            <a:r>
              <a:rPr lang="en-US" dirty="0" smtClean="0"/>
              <a:t>Complicate relationships with family </a:t>
            </a:r>
            <a:r>
              <a:rPr lang="en-US" smtClean="0"/>
              <a:t>and friends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6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60</TotalTime>
  <Words>220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NewsPrint</vt:lpstr>
      <vt:lpstr>Sexually Transmitted Diseases</vt:lpstr>
      <vt:lpstr>Preventing STD’s</vt:lpstr>
      <vt:lpstr>Preventing STD’s</vt:lpstr>
      <vt:lpstr>Preventing STD’s</vt:lpstr>
      <vt:lpstr>Preventing STD’s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Sexually Transmitted Diseases</dc:title>
  <dc:creator>geitner</dc:creator>
  <cp:lastModifiedBy>geitner</cp:lastModifiedBy>
  <cp:revision>5</cp:revision>
  <dcterms:created xsi:type="dcterms:W3CDTF">2020-02-20T17:42:17Z</dcterms:created>
  <dcterms:modified xsi:type="dcterms:W3CDTF">2022-03-16T13:32:14Z</dcterms:modified>
</cp:coreProperties>
</file>