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CD8D-6A1E-4F60-8566-98B5B12DE3F9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5416-0973-4D0E-B8E5-8105F94A874F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CD8D-6A1E-4F60-8566-98B5B12DE3F9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5416-0973-4D0E-B8E5-8105F94A87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CD8D-6A1E-4F60-8566-98B5B12DE3F9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5416-0973-4D0E-B8E5-8105F94A87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CD8D-6A1E-4F60-8566-98B5B12DE3F9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5416-0973-4D0E-B8E5-8105F94A87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CD8D-6A1E-4F60-8566-98B5B12DE3F9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5416-0973-4D0E-B8E5-8105F94A874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CD8D-6A1E-4F60-8566-98B5B12DE3F9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5416-0973-4D0E-B8E5-8105F94A87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CD8D-6A1E-4F60-8566-98B5B12DE3F9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5416-0973-4D0E-B8E5-8105F94A87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CD8D-6A1E-4F60-8566-98B5B12DE3F9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5416-0973-4D0E-B8E5-8105F94A87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CD8D-6A1E-4F60-8566-98B5B12DE3F9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5416-0973-4D0E-B8E5-8105F94A87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CD8D-6A1E-4F60-8566-98B5B12DE3F9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5416-0973-4D0E-B8E5-8105F94A874F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CD8D-6A1E-4F60-8566-98B5B12DE3F9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5416-0973-4D0E-B8E5-8105F94A874F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826CD8D-6A1E-4F60-8566-98B5B12DE3F9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C115416-0973-4D0E-B8E5-8105F94A874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Protecting Yourself from Food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6, Lesson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259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Foodborne Illness:  food poisoning</a:t>
            </a:r>
          </a:p>
          <a:p>
            <a:pPr lvl="1"/>
            <a:r>
              <a:rPr lang="en-US" dirty="0" smtClean="0"/>
              <a:t>Affect more than 6 million Americans annually</a:t>
            </a:r>
          </a:p>
          <a:p>
            <a:pPr lvl="1"/>
            <a:r>
              <a:rPr lang="en-US" dirty="0" smtClean="0"/>
              <a:t>Contaminant:  a substance that spoils or infects</a:t>
            </a:r>
          </a:p>
          <a:p>
            <a:pPr lvl="2"/>
            <a:r>
              <a:rPr lang="en-US" dirty="0" smtClean="0"/>
              <a:t>Usually a bacteria, parasite, or virus</a:t>
            </a:r>
            <a:endParaRPr lang="en-US" dirty="0"/>
          </a:p>
          <a:p>
            <a:r>
              <a:rPr lang="en-US" dirty="0" smtClean="0"/>
              <a:t>Causes and Symptoms</a:t>
            </a:r>
          </a:p>
          <a:p>
            <a:pPr lvl="1"/>
            <a:r>
              <a:rPr lang="en-US" dirty="0" smtClean="0"/>
              <a:t>Plants and animals may contain disease organisms in tissues</a:t>
            </a:r>
          </a:p>
          <a:p>
            <a:pPr lvl="1"/>
            <a:r>
              <a:rPr lang="en-US" dirty="0" smtClean="0"/>
              <a:t>Food may contain bacteria from infected person or animal</a:t>
            </a:r>
          </a:p>
          <a:p>
            <a:pPr lvl="1"/>
            <a:r>
              <a:rPr lang="en-US" dirty="0" smtClean="0"/>
              <a:t>Improperly canned or preserved food</a:t>
            </a:r>
          </a:p>
          <a:p>
            <a:pPr lvl="1"/>
            <a:r>
              <a:rPr lang="en-US" dirty="0" smtClean="0"/>
              <a:t>Nausea, vomiting, diarrhea, fever, body aches</a:t>
            </a:r>
          </a:p>
          <a:p>
            <a:pPr lvl="1"/>
            <a:r>
              <a:rPr lang="en-US" dirty="0" smtClean="0"/>
              <a:t>Usually recover in a few days</a:t>
            </a:r>
          </a:p>
          <a:p>
            <a:pPr lvl="1"/>
            <a:r>
              <a:rPr lang="en-US" dirty="0" smtClean="0"/>
              <a:t>Can be fatal – very young, elderly, malnourished, immune deficiency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230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Minimizing Risks</a:t>
            </a:r>
          </a:p>
          <a:p>
            <a:pPr lvl="1"/>
            <a:r>
              <a:rPr lang="en-US" dirty="0" smtClean="0"/>
              <a:t>Bacteria need 3 conditions to grow</a:t>
            </a:r>
          </a:p>
          <a:p>
            <a:pPr lvl="2"/>
            <a:r>
              <a:rPr lang="en-US" dirty="0" smtClean="0"/>
              <a:t>Nutrients, moisture, warmth</a:t>
            </a:r>
          </a:p>
          <a:p>
            <a:pPr lvl="2"/>
            <a:r>
              <a:rPr lang="en-US" dirty="0" smtClean="0"/>
              <a:t>Can double at temps 40 – 140 in 30 minutes</a:t>
            </a:r>
            <a:endParaRPr lang="en-US" dirty="0"/>
          </a:p>
          <a:p>
            <a:pPr lvl="1"/>
            <a:r>
              <a:rPr lang="en-US" dirty="0" smtClean="0"/>
              <a:t>Buying:  do not utilize food with damaged packaging</a:t>
            </a:r>
          </a:p>
          <a:p>
            <a:pPr lvl="1"/>
            <a:r>
              <a:rPr lang="en-US" dirty="0" smtClean="0"/>
              <a:t>Home Storage:  </a:t>
            </a:r>
            <a:r>
              <a:rPr lang="en-US" dirty="0"/>
              <a:t>Keep meat/poultry </a:t>
            </a:r>
            <a:r>
              <a:rPr lang="en-US" dirty="0" smtClean="0"/>
              <a:t>refrigerated, wash hands before and after handling</a:t>
            </a:r>
            <a:endParaRPr lang="en-US" dirty="0"/>
          </a:p>
          <a:p>
            <a:pPr lvl="1"/>
            <a:r>
              <a:rPr lang="en-US" dirty="0" smtClean="0"/>
              <a:t>Pre-preparation:  Thaw meat in refrigerator, avoid cross-contamination by washing hands and work surface before and after</a:t>
            </a:r>
          </a:p>
          <a:p>
            <a:pPr lvl="1"/>
            <a:r>
              <a:rPr lang="en-US" dirty="0" smtClean="0"/>
              <a:t>Cooking:  Cook thoroughly</a:t>
            </a:r>
          </a:p>
          <a:p>
            <a:pPr lvl="1"/>
            <a:r>
              <a:rPr lang="en-US" dirty="0" smtClean="0"/>
              <a:t>Servicing:  keep hot foods hot and cold foods cold (2 hour max)</a:t>
            </a:r>
          </a:p>
          <a:p>
            <a:pPr lvl="1"/>
            <a:r>
              <a:rPr lang="en-US" dirty="0" smtClean="0"/>
              <a:t>Leftovers:  refrigerate within 2 hours, reheat thoroughly, throw out suspicious food.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72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Sensitivities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Food Allergies</a:t>
            </a:r>
          </a:p>
          <a:p>
            <a:pPr lvl="1"/>
            <a:r>
              <a:rPr lang="en-US" dirty="0" smtClean="0"/>
              <a:t>The body’s immune system overreacts to substances in some foods</a:t>
            </a:r>
          </a:p>
          <a:p>
            <a:pPr lvl="1"/>
            <a:r>
              <a:rPr lang="en-US" dirty="0" smtClean="0"/>
              <a:t>Most common allergens are nuts, eggs, wheat, and soy</a:t>
            </a:r>
          </a:p>
          <a:p>
            <a:pPr lvl="1"/>
            <a:r>
              <a:rPr lang="en-US" dirty="0" smtClean="0"/>
              <a:t>Some additives – sulfites, MSG</a:t>
            </a:r>
          </a:p>
          <a:p>
            <a:pPr lvl="1"/>
            <a:r>
              <a:rPr lang="en-US" dirty="0" smtClean="0"/>
              <a:t>Symptoms vary person to person; may have none, may be life threatening</a:t>
            </a:r>
            <a:endParaRPr lang="en-US" dirty="0"/>
          </a:p>
          <a:p>
            <a:r>
              <a:rPr lang="en-US" dirty="0" smtClean="0"/>
              <a:t>Food Intolerance</a:t>
            </a:r>
          </a:p>
          <a:p>
            <a:pPr lvl="1"/>
            <a:r>
              <a:rPr lang="en-US" dirty="0" smtClean="0"/>
              <a:t>Negative reaction to a food or an ingredient in food that is not related to the body’s immune system or to food poisoning</a:t>
            </a:r>
          </a:p>
          <a:p>
            <a:pPr lvl="1"/>
            <a:r>
              <a:rPr lang="en-US" dirty="0" smtClean="0"/>
              <a:t>May be caused by additives or certain types of food</a:t>
            </a:r>
          </a:p>
          <a:p>
            <a:pPr lvl="1"/>
            <a:r>
              <a:rPr lang="en-US" dirty="0" smtClean="0"/>
              <a:t>Can be inborn </a:t>
            </a:r>
            <a:r>
              <a:rPr lang="en-US" smtClean="0"/>
              <a:t>or acquired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518426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28</TotalTime>
  <Words>280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Thatch</vt:lpstr>
      <vt:lpstr>Protecting Yourself from Food Problems</vt:lpstr>
      <vt:lpstr>Food Safety</vt:lpstr>
      <vt:lpstr>Food Safety</vt:lpstr>
      <vt:lpstr>Food Sensitivities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Protecting Yourself from Food Problems</dc:title>
  <dc:creator>Eric Geitner</dc:creator>
  <cp:lastModifiedBy>Eric Geitner</cp:lastModifiedBy>
  <cp:revision>3</cp:revision>
  <dcterms:created xsi:type="dcterms:W3CDTF">2019-02-13T14:13:34Z</dcterms:created>
  <dcterms:modified xsi:type="dcterms:W3CDTF">2019-02-13T14:41:52Z</dcterms:modified>
</cp:coreProperties>
</file>