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0A09-D6D7-48CA-9B09-891D75608CF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8148-6FB9-480F-9B67-5E47823FFD1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0A09-D6D7-48CA-9B09-891D75608CF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8148-6FB9-480F-9B67-5E47823FF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0A09-D6D7-48CA-9B09-891D75608CF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8148-6FB9-480F-9B67-5E47823FF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0A09-D6D7-48CA-9B09-891D75608CF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8148-6FB9-480F-9B67-5E47823FF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0A09-D6D7-48CA-9B09-891D75608CF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8148-6FB9-480F-9B67-5E47823FFD1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0A09-D6D7-48CA-9B09-891D75608CF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8148-6FB9-480F-9B67-5E47823FF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0A09-D6D7-48CA-9B09-891D75608CF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8148-6FB9-480F-9B67-5E47823FFD1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0A09-D6D7-48CA-9B09-891D75608CF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8148-6FB9-480F-9B67-5E47823FF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0A09-D6D7-48CA-9B09-891D75608CF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8148-6FB9-480F-9B67-5E47823FF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0A09-D6D7-48CA-9B09-891D75608CF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8148-6FB9-480F-9B67-5E47823FFD1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0A09-D6D7-48CA-9B09-891D75608CF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8148-6FB9-480F-9B67-5E47823FF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E290A09-D6D7-48CA-9B09-891D75608CF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0D18148-6FB9-480F-9B67-5E47823FFD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Chapter 28, Lesson 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Preventing Infectious Diseases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7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Immunity</a:t>
            </a:r>
          </a:p>
          <a:p>
            <a:pPr lvl="1"/>
            <a:r>
              <a:rPr lang="en-US" dirty="0" smtClean="0"/>
              <a:t>Long term protection</a:t>
            </a:r>
          </a:p>
          <a:p>
            <a:pPr lvl="1"/>
            <a:r>
              <a:rPr lang="en-US" dirty="0" smtClean="0"/>
              <a:t>Remembers the pathogens it meets</a:t>
            </a:r>
          </a:p>
          <a:p>
            <a:pPr lvl="1"/>
            <a:r>
              <a:rPr lang="en-US" dirty="0" smtClean="0"/>
              <a:t>Last lifetime</a:t>
            </a:r>
            <a:endParaRPr lang="en-US" dirty="0"/>
          </a:p>
          <a:p>
            <a:r>
              <a:rPr lang="en-US" dirty="0" smtClean="0"/>
              <a:t>Passive Immunity</a:t>
            </a:r>
          </a:p>
          <a:p>
            <a:pPr lvl="1"/>
            <a:r>
              <a:rPr lang="en-US" dirty="0" smtClean="0"/>
              <a:t>Temporary that an infant gets from its mother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8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Passive Immunization</a:t>
            </a:r>
          </a:p>
          <a:p>
            <a:pPr lvl="1"/>
            <a:r>
              <a:rPr lang="en-US" dirty="0" smtClean="0"/>
              <a:t>Immediate, short-term protection</a:t>
            </a:r>
          </a:p>
          <a:p>
            <a:pPr lvl="1"/>
            <a:r>
              <a:rPr lang="en-US" dirty="0" smtClean="0"/>
              <a:t>Take blood from infected person or animal</a:t>
            </a:r>
          </a:p>
          <a:p>
            <a:pPr lvl="1"/>
            <a:r>
              <a:rPr lang="en-US" dirty="0" smtClean="0"/>
              <a:t>Blood contains antibodies</a:t>
            </a:r>
          </a:p>
          <a:p>
            <a:pPr lvl="1"/>
            <a:r>
              <a:rPr lang="en-US" dirty="0" smtClean="0"/>
              <a:t>Inject into non-infected person</a:t>
            </a:r>
            <a:endParaRPr lang="en-US" dirty="0"/>
          </a:p>
          <a:p>
            <a:r>
              <a:rPr lang="en-US" dirty="0" smtClean="0"/>
              <a:t>Active Immunization</a:t>
            </a:r>
          </a:p>
          <a:p>
            <a:pPr lvl="1"/>
            <a:r>
              <a:rPr lang="en-US" dirty="0" smtClean="0"/>
              <a:t>AKA – vaccination</a:t>
            </a:r>
          </a:p>
          <a:p>
            <a:pPr lvl="1"/>
            <a:r>
              <a:rPr lang="en-US" dirty="0" smtClean="0"/>
              <a:t>Pathogen introduced into body</a:t>
            </a:r>
          </a:p>
          <a:p>
            <a:pPr lvl="1"/>
            <a:r>
              <a:rPr lang="en-US" dirty="0" smtClean="0"/>
              <a:t>Strong enough to make body produce antibodies</a:t>
            </a:r>
          </a:p>
          <a:p>
            <a:pPr lvl="1"/>
            <a:r>
              <a:rPr lang="en-US" dirty="0" smtClean="0"/>
              <a:t>Not strong enough to make person sick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5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Live-virus</a:t>
            </a:r>
          </a:p>
          <a:p>
            <a:pPr lvl="1"/>
            <a:r>
              <a:rPr lang="en-US" dirty="0" smtClean="0"/>
              <a:t>Made from weakened viruses</a:t>
            </a:r>
          </a:p>
          <a:p>
            <a:pPr lvl="1"/>
            <a:r>
              <a:rPr lang="en-US" dirty="0" smtClean="0"/>
              <a:t>Virus cannot cause the disease, can stimulate antibody production</a:t>
            </a:r>
          </a:p>
          <a:p>
            <a:r>
              <a:rPr lang="en-US" dirty="0" smtClean="0"/>
              <a:t>Killed-virus</a:t>
            </a:r>
          </a:p>
          <a:p>
            <a:pPr lvl="1"/>
            <a:r>
              <a:rPr lang="en-US" dirty="0" smtClean="0"/>
              <a:t>Can stimulate antibody production</a:t>
            </a:r>
          </a:p>
          <a:p>
            <a:pPr lvl="1"/>
            <a:r>
              <a:rPr lang="en-US" dirty="0" smtClean="0"/>
              <a:t>Cannot cause illness</a:t>
            </a:r>
          </a:p>
          <a:p>
            <a:pPr lvl="1"/>
            <a:r>
              <a:rPr lang="en-US" dirty="0" smtClean="0"/>
              <a:t>Not as strong as live-virus vaccines</a:t>
            </a:r>
          </a:p>
          <a:p>
            <a:r>
              <a:rPr lang="en-US" dirty="0" smtClean="0"/>
              <a:t>Toxoids</a:t>
            </a:r>
          </a:p>
          <a:p>
            <a:pPr lvl="1"/>
            <a:r>
              <a:rPr lang="en-US" dirty="0" smtClean="0"/>
              <a:t>Chemically treating bacteria to release toxins</a:t>
            </a:r>
          </a:p>
          <a:p>
            <a:pPr lvl="1"/>
            <a:r>
              <a:rPr lang="en-US" dirty="0" smtClean="0"/>
              <a:t>Release stimulates production of antibodies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Immunization for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some cases it is the law</a:t>
            </a:r>
          </a:p>
          <a:p>
            <a:r>
              <a:rPr lang="en-US" dirty="0" smtClean="0"/>
              <a:t>School</a:t>
            </a:r>
          </a:p>
          <a:p>
            <a:r>
              <a:rPr lang="en-US" dirty="0" smtClean="0"/>
              <a:t>Many disease have been controlled or eradicated</a:t>
            </a:r>
          </a:p>
          <a:p>
            <a:r>
              <a:rPr lang="en-US" dirty="0" smtClean="0"/>
              <a:t>Some getting lax</a:t>
            </a:r>
          </a:p>
          <a:p>
            <a:pPr lvl="1"/>
            <a:r>
              <a:rPr lang="en-US" dirty="0" smtClean="0"/>
              <a:t>Diseases making a comeback</a:t>
            </a:r>
          </a:p>
        </p:txBody>
      </p:sp>
    </p:spTree>
    <p:extLst>
      <p:ext uri="{BB962C8B-B14F-4D97-AF65-F5344CB8AC3E}">
        <p14:creationId xmlns:p14="http://schemas.microsoft.com/office/powerpoint/2010/main" val="303670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Sense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contact and avoid spreading pathogens</a:t>
            </a:r>
          </a:p>
          <a:p>
            <a:pPr lvl="1"/>
            <a:r>
              <a:rPr lang="en-US" dirty="0" smtClean="0"/>
              <a:t>Keep body healthy</a:t>
            </a:r>
          </a:p>
          <a:p>
            <a:pPr lvl="1"/>
            <a:r>
              <a:rPr lang="en-US" dirty="0" smtClean="0"/>
              <a:t>Bathe and shower</a:t>
            </a:r>
          </a:p>
          <a:p>
            <a:pPr lvl="1"/>
            <a:r>
              <a:rPr lang="en-US" dirty="0" smtClean="0"/>
              <a:t>Avoid sharing utensils/water bottles</a:t>
            </a:r>
          </a:p>
          <a:p>
            <a:pPr lvl="1"/>
            <a:r>
              <a:rPr lang="en-US" dirty="0" smtClean="0"/>
              <a:t>Store/prepare food properly</a:t>
            </a:r>
          </a:p>
          <a:p>
            <a:pPr lvl="1"/>
            <a:r>
              <a:rPr lang="en-US" dirty="0" smtClean="0"/>
              <a:t>Wash hands after bathroom use</a:t>
            </a:r>
          </a:p>
          <a:p>
            <a:pPr lvl="1"/>
            <a:r>
              <a:rPr lang="en-US" dirty="0" smtClean="0"/>
              <a:t>Keep away from people if sick</a:t>
            </a:r>
          </a:p>
          <a:p>
            <a:pPr lvl="1"/>
            <a:r>
              <a:rPr lang="en-US" dirty="0" smtClean="0"/>
              <a:t>Avoid people that are sick or take protective 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5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work on report – due Tuesday 4/28</a:t>
            </a:r>
          </a:p>
          <a:p>
            <a:r>
              <a:rPr lang="en-US" dirty="0" smtClean="0"/>
              <a:t>Health Terms on page </a:t>
            </a:r>
            <a:r>
              <a:rPr lang="en-US" dirty="0" smtClean="0"/>
              <a:t>632 </a:t>
            </a:r>
            <a:r>
              <a:rPr lang="en-US" dirty="0" smtClean="0"/>
              <a:t>(2)</a:t>
            </a:r>
          </a:p>
          <a:p>
            <a:r>
              <a:rPr lang="en-US" dirty="0" smtClean="0"/>
              <a:t>Read pages </a:t>
            </a:r>
            <a:r>
              <a:rPr lang="en-US" dirty="0" smtClean="0"/>
              <a:t>632 - 635</a:t>
            </a:r>
            <a:endParaRPr lang="en-US" dirty="0" smtClean="0"/>
          </a:p>
          <a:p>
            <a:r>
              <a:rPr lang="en-US" dirty="0" smtClean="0"/>
              <a:t>Review questions </a:t>
            </a:r>
            <a:r>
              <a:rPr lang="en-US" smtClean="0"/>
              <a:t>page </a:t>
            </a:r>
            <a:r>
              <a:rPr lang="en-US" smtClean="0"/>
              <a:t>635 (2 </a:t>
            </a:r>
            <a:r>
              <a:rPr lang="en-US" smtClean="0"/>
              <a:t>– </a:t>
            </a:r>
            <a:r>
              <a:rPr lang="en-US" smtClean="0"/>
              <a:t>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65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69</TotalTime>
  <Words>216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Chapter 28, Lesson 3</vt:lpstr>
      <vt:lpstr>Immunity</vt:lpstr>
      <vt:lpstr>Immunization</vt:lpstr>
      <vt:lpstr>Vaccine Types</vt:lpstr>
      <vt:lpstr>Immunization for All</vt:lpstr>
      <vt:lpstr>Common Sense Measures</vt:lpstr>
      <vt:lpstr>Homework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28, Lesson 3</dc:title>
  <dc:creator>Eric Geitner</dc:creator>
  <cp:lastModifiedBy>Eric Geitner</cp:lastModifiedBy>
  <cp:revision>6</cp:revision>
  <dcterms:created xsi:type="dcterms:W3CDTF">2015-04-19T18:33:46Z</dcterms:created>
  <dcterms:modified xsi:type="dcterms:W3CDTF">2019-05-14T15:49:23Z</dcterms:modified>
</cp:coreProperties>
</file>